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9" r:id="rId3"/>
    <p:sldId id="278" r:id="rId4"/>
    <p:sldId id="274" r:id="rId5"/>
    <p:sldId id="256" r:id="rId6"/>
    <p:sldId id="265" r:id="rId7"/>
    <p:sldId id="260" r:id="rId8"/>
    <p:sldId id="258" r:id="rId9"/>
    <p:sldId id="275" r:id="rId10"/>
    <p:sldId id="277" r:id="rId11"/>
    <p:sldId id="257" r:id="rId12"/>
    <p:sldId id="267" r:id="rId13"/>
    <p:sldId id="268" r:id="rId14"/>
    <p:sldId id="269" r:id="rId15"/>
    <p:sldId id="279" r:id="rId16"/>
    <p:sldId id="263" r:id="rId17"/>
    <p:sldId id="270" r:id="rId18"/>
    <p:sldId id="26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30178-1BD4-4953-AB89-F11E81F5CCEC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AB58-CB6A-4859-AE52-0FB5BC8E2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29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AB58-CB6A-4859-AE52-0FB5BC8E2E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48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AB58-CB6A-4859-AE52-0FB5BC8E2E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43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F884-B963-4B6F-A91E-980A1EF02EF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gif"/><Relationship Id="rId3" Type="http://schemas.openxmlformats.org/officeDocument/2006/relationships/audio" Target="../media/audio6.wav"/><Relationship Id="rId7" Type="http://schemas.openxmlformats.org/officeDocument/2006/relationships/image" Target="../media/image45.gif"/><Relationship Id="rId12" Type="http://schemas.openxmlformats.org/officeDocument/2006/relationships/image" Target="../media/image5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gif"/><Relationship Id="rId5" Type="http://schemas.openxmlformats.org/officeDocument/2006/relationships/image" Target="../media/image43.png"/><Relationship Id="rId10" Type="http://schemas.openxmlformats.org/officeDocument/2006/relationships/image" Target="../media/image48.gif"/><Relationship Id="rId4" Type="http://schemas.openxmlformats.org/officeDocument/2006/relationships/audio" Target="../media/audio7.wav"/><Relationship Id="rId9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98CFE1-C905-44C7-A29C-CA9AD123FB5C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052" name="Picture 6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50" y="55626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5626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Photo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Photo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BELLBR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BELLBR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6" descr="BELLBR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8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0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1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2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24"/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70" name="Rectangle 25"/>
          <p:cNvSpPr>
            <a:spLocks noChangeArrowheads="1"/>
          </p:cNvSpPr>
          <p:nvPr/>
        </p:nvSpPr>
        <p:spPr bwMode="auto">
          <a:xfrm>
            <a:off x="1676400" y="3657600"/>
            <a:ext cx="65405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TÀI: TRÒ CHUYỆN VỀ CÔ CHÚ LAO CÔNG</a:t>
            </a:r>
            <a:endParaRPr lang="en-US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Text Box 26"/>
          <p:cNvSpPr txBox="1">
            <a:spLocks noChangeArrowheads="1"/>
          </p:cNvSpPr>
          <p:nvPr/>
        </p:nvSpPr>
        <p:spPr bwMode="auto">
          <a:xfrm>
            <a:off x="1600200" y="457200"/>
            <a:ext cx="61515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 THƯỢNG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400" dirty="0"/>
          </a:p>
        </p:txBody>
      </p:sp>
      <p:pic>
        <p:nvPicPr>
          <p:cNvPr id="2072" name="Picture 27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30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31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32" descr="Ani_hu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0667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34" descr="Bunny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5" descr="blooming_flower_jug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6" descr="Ani_hu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219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8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40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41" descr="fleu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42" descr="fleu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925" y="2895600"/>
            <a:ext cx="1108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43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LOGO MNG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57600" y="990600"/>
            <a:ext cx="1714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290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AN DUC\Desktop\images768719_IMG_0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AN DUC\Desktop\gomr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AN DUC\Desktop\images1140341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276600"/>
            <a:ext cx="454863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AN DUC\Desktop\20161202171519-envi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630" y="3276600"/>
            <a:ext cx="459537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24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\Desktop\tro chuyện\30t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89916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AN DUC\Desktop\xe-rac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3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AN DUC\Desktop\nguoithaml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48"/>
          <p:cNvGrpSpPr>
            <a:grpSpLocks/>
          </p:cNvGrpSpPr>
          <p:nvPr/>
        </p:nvGrpSpPr>
        <p:grpSpPr bwMode="auto">
          <a:xfrm>
            <a:off x="-152400" y="76200"/>
            <a:ext cx="1752600" cy="2133600"/>
            <a:chOff x="576" y="2688"/>
            <a:chExt cx="1632" cy="1344"/>
          </a:xfrm>
        </p:grpSpPr>
        <p:pic>
          <p:nvPicPr>
            <p:cNvPr id="6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48"/>
          <p:cNvGrpSpPr>
            <a:grpSpLocks/>
          </p:cNvGrpSpPr>
          <p:nvPr/>
        </p:nvGrpSpPr>
        <p:grpSpPr bwMode="auto">
          <a:xfrm>
            <a:off x="5638800" y="152400"/>
            <a:ext cx="1752600" cy="2133600"/>
            <a:chOff x="576" y="2688"/>
            <a:chExt cx="1632" cy="1344"/>
          </a:xfrm>
        </p:grpSpPr>
        <p:pic>
          <p:nvPicPr>
            <p:cNvPr id="15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148"/>
          <p:cNvGrpSpPr>
            <a:grpSpLocks/>
          </p:cNvGrpSpPr>
          <p:nvPr/>
        </p:nvGrpSpPr>
        <p:grpSpPr bwMode="auto">
          <a:xfrm>
            <a:off x="1828800" y="-76200"/>
            <a:ext cx="1752600" cy="2133600"/>
            <a:chOff x="576" y="2688"/>
            <a:chExt cx="1632" cy="1344"/>
          </a:xfrm>
        </p:grpSpPr>
        <p:pic>
          <p:nvPicPr>
            <p:cNvPr id="24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148"/>
          <p:cNvGrpSpPr>
            <a:grpSpLocks/>
          </p:cNvGrpSpPr>
          <p:nvPr/>
        </p:nvGrpSpPr>
        <p:grpSpPr bwMode="auto">
          <a:xfrm>
            <a:off x="3429000" y="152400"/>
            <a:ext cx="1752600" cy="2133600"/>
            <a:chOff x="576" y="2688"/>
            <a:chExt cx="1632" cy="1344"/>
          </a:xfrm>
        </p:grpSpPr>
        <p:pic>
          <p:nvPicPr>
            <p:cNvPr id="33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148"/>
          <p:cNvGrpSpPr>
            <a:grpSpLocks/>
          </p:cNvGrpSpPr>
          <p:nvPr/>
        </p:nvGrpSpPr>
        <p:grpSpPr bwMode="auto">
          <a:xfrm>
            <a:off x="7543800" y="152400"/>
            <a:ext cx="1752600" cy="2133600"/>
            <a:chOff x="576" y="2688"/>
            <a:chExt cx="1632" cy="1344"/>
          </a:xfrm>
        </p:grpSpPr>
        <p:pic>
          <p:nvPicPr>
            <p:cNvPr id="42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148"/>
          <p:cNvGrpSpPr>
            <a:grpSpLocks/>
          </p:cNvGrpSpPr>
          <p:nvPr/>
        </p:nvGrpSpPr>
        <p:grpSpPr bwMode="auto">
          <a:xfrm>
            <a:off x="4038600" y="3048000"/>
            <a:ext cx="1752600" cy="2133600"/>
            <a:chOff x="576" y="2688"/>
            <a:chExt cx="1632" cy="1344"/>
          </a:xfrm>
        </p:grpSpPr>
        <p:pic>
          <p:nvPicPr>
            <p:cNvPr id="51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148"/>
          <p:cNvGrpSpPr>
            <a:grpSpLocks/>
          </p:cNvGrpSpPr>
          <p:nvPr/>
        </p:nvGrpSpPr>
        <p:grpSpPr bwMode="auto">
          <a:xfrm>
            <a:off x="6629400" y="1676400"/>
            <a:ext cx="1752600" cy="2133600"/>
            <a:chOff x="576" y="2688"/>
            <a:chExt cx="1632" cy="1344"/>
          </a:xfrm>
        </p:grpSpPr>
        <p:pic>
          <p:nvPicPr>
            <p:cNvPr id="60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148"/>
          <p:cNvGrpSpPr>
            <a:grpSpLocks/>
          </p:cNvGrpSpPr>
          <p:nvPr/>
        </p:nvGrpSpPr>
        <p:grpSpPr bwMode="auto">
          <a:xfrm>
            <a:off x="4876800" y="1447800"/>
            <a:ext cx="1752600" cy="2133600"/>
            <a:chOff x="576" y="2688"/>
            <a:chExt cx="1632" cy="1344"/>
          </a:xfrm>
        </p:grpSpPr>
        <p:pic>
          <p:nvPicPr>
            <p:cNvPr id="69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148"/>
          <p:cNvGrpSpPr>
            <a:grpSpLocks/>
          </p:cNvGrpSpPr>
          <p:nvPr/>
        </p:nvGrpSpPr>
        <p:grpSpPr bwMode="auto">
          <a:xfrm>
            <a:off x="2362200" y="1295400"/>
            <a:ext cx="1752600" cy="2133600"/>
            <a:chOff x="576" y="2688"/>
            <a:chExt cx="1632" cy="1344"/>
          </a:xfrm>
        </p:grpSpPr>
        <p:pic>
          <p:nvPicPr>
            <p:cNvPr id="78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148"/>
          <p:cNvGrpSpPr>
            <a:grpSpLocks/>
          </p:cNvGrpSpPr>
          <p:nvPr/>
        </p:nvGrpSpPr>
        <p:grpSpPr bwMode="auto">
          <a:xfrm>
            <a:off x="6400800" y="3200400"/>
            <a:ext cx="1752600" cy="2133600"/>
            <a:chOff x="576" y="2688"/>
            <a:chExt cx="1632" cy="1344"/>
          </a:xfrm>
        </p:grpSpPr>
        <p:pic>
          <p:nvPicPr>
            <p:cNvPr id="87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148"/>
          <p:cNvGrpSpPr>
            <a:grpSpLocks/>
          </p:cNvGrpSpPr>
          <p:nvPr/>
        </p:nvGrpSpPr>
        <p:grpSpPr bwMode="auto">
          <a:xfrm>
            <a:off x="3581400" y="5029200"/>
            <a:ext cx="1752600" cy="2133600"/>
            <a:chOff x="576" y="2688"/>
            <a:chExt cx="1632" cy="1344"/>
          </a:xfrm>
        </p:grpSpPr>
        <p:pic>
          <p:nvPicPr>
            <p:cNvPr id="96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180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AN DUC\Desktop\images2540454_IMG_0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76" y="304800"/>
            <a:ext cx="861522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48"/>
          <p:cNvGrpSpPr>
            <a:grpSpLocks/>
          </p:cNvGrpSpPr>
          <p:nvPr/>
        </p:nvGrpSpPr>
        <p:grpSpPr bwMode="auto">
          <a:xfrm>
            <a:off x="2819400" y="76200"/>
            <a:ext cx="1752600" cy="2133600"/>
            <a:chOff x="576" y="2688"/>
            <a:chExt cx="1632" cy="1344"/>
          </a:xfrm>
        </p:grpSpPr>
        <p:pic>
          <p:nvPicPr>
            <p:cNvPr id="4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48"/>
          <p:cNvGrpSpPr>
            <a:grpSpLocks/>
          </p:cNvGrpSpPr>
          <p:nvPr/>
        </p:nvGrpSpPr>
        <p:grpSpPr bwMode="auto">
          <a:xfrm>
            <a:off x="2362200" y="1905000"/>
            <a:ext cx="1752600" cy="2133600"/>
            <a:chOff x="576" y="2688"/>
            <a:chExt cx="1632" cy="1344"/>
          </a:xfrm>
        </p:grpSpPr>
        <p:pic>
          <p:nvPicPr>
            <p:cNvPr id="13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7239000" y="228600"/>
            <a:ext cx="1752600" cy="2133600"/>
            <a:chOff x="576" y="2688"/>
            <a:chExt cx="1632" cy="1344"/>
          </a:xfrm>
        </p:grpSpPr>
        <p:pic>
          <p:nvPicPr>
            <p:cNvPr id="22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148"/>
          <p:cNvGrpSpPr>
            <a:grpSpLocks/>
          </p:cNvGrpSpPr>
          <p:nvPr/>
        </p:nvGrpSpPr>
        <p:grpSpPr bwMode="auto">
          <a:xfrm>
            <a:off x="304800" y="228600"/>
            <a:ext cx="1752600" cy="2133600"/>
            <a:chOff x="576" y="2688"/>
            <a:chExt cx="1632" cy="1344"/>
          </a:xfrm>
        </p:grpSpPr>
        <p:pic>
          <p:nvPicPr>
            <p:cNvPr id="31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148"/>
          <p:cNvGrpSpPr>
            <a:grpSpLocks/>
          </p:cNvGrpSpPr>
          <p:nvPr/>
        </p:nvGrpSpPr>
        <p:grpSpPr bwMode="auto">
          <a:xfrm>
            <a:off x="4876800" y="228600"/>
            <a:ext cx="1752600" cy="2133600"/>
            <a:chOff x="576" y="2688"/>
            <a:chExt cx="1632" cy="1344"/>
          </a:xfrm>
        </p:grpSpPr>
        <p:pic>
          <p:nvPicPr>
            <p:cNvPr id="40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148"/>
          <p:cNvGrpSpPr>
            <a:grpSpLocks/>
          </p:cNvGrpSpPr>
          <p:nvPr/>
        </p:nvGrpSpPr>
        <p:grpSpPr bwMode="auto">
          <a:xfrm>
            <a:off x="6858000" y="4267200"/>
            <a:ext cx="1752600" cy="2133600"/>
            <a:chOff x="576" y="2688"/>
            <a:chExt cx="1632" cy="1344"/>
          </a:xfrm>
        </p:grpSpPr>
        <p:pic>
          <p:nvPicPr>
            <p:cNvPr id="49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148"/>
          <p:cNvGrpSpPr>
            <a:grpSpLocks/>
          </p:cNvGrpSpPr>
          <p:nvPr/>
        </p:nvGrpSpPr>
        <p:grpSpPr bwMode="auto">
          <a:xfrm>
            <a:off x="6858000" y="2057400"/>
            <a:ext cx="1752600" cy="2133600"/>
            <a:chOff x="576" y="2688"/>
            <a:chExt cx="1632" cy="1344"/>
          </a:xfrm>
        </p:grpSpPr>
        <p:pic>
          <p:nvPicPr>
            <p:cNvPr id="58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148"/>
          <p:cNvGrpSpPr>
            <a:grpSpLocks/>
          </p:cNvGrpSpPr>
          <p:nvPr/>
        </p:nvGrpSpPr>
        <p:grpSpPr bwMode="auto">
          <a:xfrm>
            <a:off x="4495800" y="2514600"/>
            <a:ext cx="1752600" cy="2133600"/>
            <a:chOff x="576" y="2688"/>
            <a:chExt cx="1632" cy="1344"/>
          </a:xfrm>
        </p:grpSpPr>
        <p:pic>
          <p:nvPicPr>
            <p:cNvPr id="67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500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AN DUC\Desktop\2c3fcda5-2ec0-4f91-9b1d-cfd756704f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30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AN DUC\Desktop\IMG_14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omicbird-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1371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micbird-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14375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73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AN DUC\Desktop\2014_quet_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18" y="152400"/>
            <a:ext cx="864618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70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OAN DU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9220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82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04800" y="2590800"/>
            <a:ext cx="2743200" cy="609600"/>
          </a:xfrm>
          <a:prstGeom prst="rect">
            <a:avLst/>
          </a:prstGeom>
          <a:noFill/>
          <a:ln>
            <a:noFill/>
          </a:ln>
          <a:effectLst>
            <a:outerShdw dist="40161" dir="20493903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vi-VN" sz="2800" baseline="-25000">
              <a:solidFill>
                <a:srgbClr val="0000FF"/>
              </a:solidFill>
            </a:endParaRPr>
          </a:p>
        </p:txBody>
      </p:sp>
      <p:pic>
        <p:nvPicPr>
          <p:cNvPr id="14339" name="Picture 19" descr="heartandleaf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2" descr="heartandleaf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3" descr="heartandleaf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2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5138"/>
            <a:ext cx="16002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V15Z21_Tom&amp;Jerry_B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17875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>
            <a:off x="2189401" y="1809750"/>
            <a:ext cx="5762625" cy="21717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435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GIỜ HỌC ĐẾN ĐÂY LÀ KẾT THÚC</a:t>
            </a:r>
          </a:p>
          <a:p>
            <a:pPr algn="ctr"/>
            <a:r>
              <a:rPr lang="en-US" sz="28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CHÚC CÁC BÉ CHĂM NGOAN</a:t>
            </a:r>
            <a:endParaRPr lang="en-US" sz="2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00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9" name="Picture 13" descr="10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-9525"/>
            <a:ext cx="752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419600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1800">
              <a:cs typeface="Arial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3073400" y="838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1800">
              <a:cs typeface="Arial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4129087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1800">
              <a:cs typeface="Arial" charset="0"/>
            </a:endParaRPr>
          </a:p>
        </p:txBody>
      </p:sp>
      <p:pic>
        <p:nvPicPr>
          <p:cNvPr id="18" name="Picture 5" descr="3d butterfl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06662"/>
            <a:ext cx="152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2514600" y="5595938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6019800" y="533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charset="0"/>
            </a:endParaRPr>
          </a:p>
        </p:txBody>
      </p:sp>
      <p:pic>
        <p:nvPicPr>
          <p:cNvPr id="21" name="Picture 28" descr="1386894fml2ev11z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65760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3124200" y="5029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54301"/>
      </p:ext>
    </p:extLst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repeatCount="indefinite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allAtOnce"/>
      <p:bldP spid="48137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AN DUC\Desktop\Những-mẫu-đồng-phục-bảo-hộ-phản-quan-đẹp-768x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3810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OAN DUC\Desktop\5baihoc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88" t="23800" r="52815" b="-230"/>
          <a:stretch/>
        </p:blipFill>
        <p:spPr bwMode="auto">
          <a:xfrm>
            <a:off x="0" y="2819400"/>
            <a:ext cx="1876425" cy="4038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2" descr="C:\Users\DOAN DUC\Desktop\3fc01c4711c382bbcfe7de8c961bfb54--b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AN DUC\Desktop\ao-phan-quang-thun-chu-a-01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395" y="76200"/>
            <a:ext cx="4607532" cy="67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AN DUC\Desktop\G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0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551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AN DUC\Desktop\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8" t="3427" r="32204" b="54206"/>
          <a:stretch/>
        </p:blipFill>
        <p:spPr bwMode="auto">
          <a:xfrm>
            <a:off x="0" y="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C:\Users\DOAN DUC\Desktop\iPro-bac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56" t="48148" b="26389"/>
          <a:stretch/>
        </p:blipFill>
        <p:spPr bwMode="auto">
          <a:xfrm>
            <a:off x="5715000" y="2743200"/>
            <a:ext cx="3429001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 descr="C:\Users\DOAN DUC\Desktop\Khau trang ke luoi Vietel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" t="20851" r="3936" b="14894"/>
          <a:stretch/>
        </p:blipFill>
        <p:spPr bwMode="auto">
          <a:xfrm>
            <a:off x="4869492" y="0"/>
            <a:ext cx="4274508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 descr="C:\Users\DOAN DUC\Desktop\Chamnon.DL03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7" t="2845" r="5422"/>
          <a:stretch/>
        </p:blipFill>
        <p:spPr bwMode="auto">
          <a:xfrm>
            <a:off x="0" y="2514600"/>
            <a:ext cx="2857500" cy="2276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C:\Users\DOAN DUC\Desktop\iPro-bac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89" t="48148" r="32222" b="25367"/>
          <a:stretch/>
        </p:blipFill>
        <p:spPr bwMode="auto">
          <a:xfrm>
            <a:off x="3162300" y="2300287"/>
            <a:ext cx="2819400" cy="2257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 descr="C:\Users\DOAN DUC\Desktop\iPro-bac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89" t="73962" r="32222" b="1"/>
          <a:stretch/>
        </p:blipFill>
        <p:spPr bwMode="auto">
          <a:xfrm>
            <a:off x="3162300" y="4638675"/>
            <a:ext cx="2819400" cy="2219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287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i\Desktop\tro chuyện\15-1391115910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8" descr="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56260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5562600"/>
            <a:ext cx="2133600" cy="12954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OAN DUC\Desktop\DSC08467-a3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OAN DUC\Desktop\garden-duo-broom_LargeImage_r3255md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9" t="1701" r="22009" b="1953"/>
          <a:stretch/>
        </p:blipFill>
        <p:spPr bwMode="auto">
          <a:xfrm>
            <a:off x="0" y="-114300"/>
            <a:ext cx="3324225" cy="323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C:\Users\DOAN DUC\Desktop\21_7_1347089607_43_080912_phap-luat_xeng_dan-viet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78" b="30903"/>
          <a:stretch/>
        </p:blipFill>
        <p:spPr bwMode="auto">
          <a:xfrm>
            <a:off x="3400425" y="381000"/>
            <a:ext cx="5743575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C:\Users\DOAN DUC\Desktop\xe-gom-rac-400-banthungrac.com_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" t="3685" r="1523" b="5528"/>
          <a:stretch/>
        </p:blipFill>
        <p:spPr bwMode="auto">
          <a:xfrm>
            <a:off x="152400" y="320040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C:\Users\DOAN DUC\Desktop\11172012114801PM-xe-ep-rac-hino-fc_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" t="16310" r="1332" b="9625"/>
          <a:stretch/>
        </p:blipFill>
        <p:spPr bwMode="auto">
          <a:xfrm>
            <a:off x="3733800" y="3124201"/>
            <a:ext cx="5410200" cy="3124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OAN DUC\Desktop\anh_5__1__left-14_53_44_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AN DUC\Desktop\5baiho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57200"/>
            <a:ext cx="4953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OAN DUC\Desktop\images114034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800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34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45</Words>
  <Application>Microsoft Office PowerPoint</Application>
  <PresentationFormat>On-screen Show (4:3)</PresentationFormat>
  <Paragraphs>12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VIET 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</dc:creator>
  <cp:lastModifiedBy>Welcome</cp:lastModifiedBy>
  <cp:revision>39</cp:revision>
  <dcterms:created xsi:type="dcterms:W3CDTF">2016-12-06T01:17:24Z</dcterms:created>
  <dcterms:modified xsi:type="dcterms:W3CDTF">2018-02-06T08:36:12Z</dcterms:modified>
</cp:coreProperties>
</file>